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 id="299" r:id="rId38"/>
    <p:sldId id="300"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אנדרואיד </a:t>
            </a:r>
            <a:r>
              <a:rPr lang="en-US" sz="1400" dirty="0" smtClean="0">
                <a:solidFill>
                  <a:prstClr val="white"/>
                </a:solidFill>
              </a:rPr>
              <a:t>[activity, </a:t>
            </a:r>
            <a:r>
              <a:rPr lang="en-US" sz="1400" dirty="0" smtClean="0">
                <a:solidFill>
                  <a:prstClr val="white"/>
                </a:solidFill>
              </a:rPr>
              <a:t>fragment</a:t>
            </a:r>
            <a:r>
              <a:rPr lang="en-US" sz="1400" dirty="0" smtClean="0">
                <a:solidFill>
                  <a:prstClr val="white"/>
                </a:solidFill>
              </a:rPr>
              <a:t>, intent, broadcasting, services, content resolving/providing</a:t>
            </a:r>
            <a:r>
              <a:rPr lang="en-US" sz="1400" dirty="0" smtClean="0">
                <a:solidFill>
                  <a:prstClr val="white"/>
                </a:solidFill>
              </a:rPr>
              <a:t>]</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smtClean="0"/>
              <a:t> שכדאי להכיר:</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3671</TotalTime>
  <Words>3967</Words>
  <Application>Microsoft Macintosh PowerPoint</Application>
  <PresentationFormat>Widescreen</PresentationFormat>
  <Paragraphs>281</Paragraphs>
  <Slides>39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161</cp:revision>
  <dcterms:created xsi:type="dcterms:W3CDTF">2021-05-07T00:22:26Z</dcterms:created>
  <dcterms:modified xsi:type="dcterms:W3CDTF">2021-05-23T23:43:48Z</dcterms:modified>
</cp:coreProperties>
</file>